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Action1.xml" ContentType="application/vnd.ms-office.inkAction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I, JENA L" initials="MJL" lastIdx="2" clrIdx="0">
    <p:extLst>
      <p:ext uri="{19B8F6BF-5375-455C-9EA6-DF929625EA0E}">
        <p15:presenceInfo xmlns:p15="http://schemas.microsoft.com/office/powerpoint/2012/main" userId="S::JMARTINI@CBSD.ORG::78a2ac7a-a2fa-40e0-bc45-d12ad1f457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3D399F-F82E-4890-9A67-97AB892610E6}" v="138" dt="2020-05-03T12:05:30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7" autoAdjust="0"/>
    <p:restoredTop sz="94660"/>
  </p:normalViewPr>
  <p:slideViewPr>
    <p:cSldViewPr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03T11:56:08.2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17970">
    <iact:property name="dataType"/>
    <iact:actionData xml:id="d0">
      <inkml:trace xmlns:inkml="http://www.w3.org/2003/InkML" xml:id="stk0" contextRef="#ctx0" brushRef="#br0">22099 3560 1447 0,'401'-3'66'12,"-104"-2"-37"-12,-138 3 68 1,-50 4-110-1,259-2-11 0,-295-7-103 0,-13-11-35 0</inkml:trace>
    </iact:actionData>
  </iact:action>
  <iact:action type="add" startTime="118731">
    <iact:property name="dataType"/>
    <iact:actionData xml:id="d1">
      <inkml:trace xmlns:inkml="http://www.w3.org/2003/InkML" xml:id="stk1" contextRef="#ctx0" brushRef="#br0">23798 3563 489 0,'-8'5'142'3,"-2"4"31"7,0-4-113-5,-2 1-2 5,-1 1 0-5,-4 1 7 5,4-3-8-5,-8 0 9 6,-1-2-13-7,1 4-7 7,1-4-7-7,-4-1-4 6,3-4-8-5,-2 1 1 6,-1-8-6-7,-9 3-3 7,0-1-7-6,-7 1-3 5,6-3-3-6,-8 3-2 7,16-1 0-7,-11 0-1 9,4-1 1-10,-2-4 2 6,2 4 0-3,-9-3 1 3,1 1-1-3,5-2 1 3,4 2-3-4,-3 0 0 5,4 3 1-5,1 3-2 5,7 7-1-5,-4 2 0 5,6 1 0-5,-1 1 0 5,4 0 0-5,-2-6 0 5,5 3 3-5,-3-6 0 5,8 5-1-5,-2-4 1 5,2 2-2-5,-1 4 0 5,1 0-2-5,-4-6 0 5,6 6 0-4,-2 0 0 3,-1-10-1-5,-3 5 1 7,4 3-1-7,-8-5 1 6,5 2 0-5,1 5-1 5,-1-5 0-5,-4 0 1 5,4 4-2-6,0-3 1 7,-5 1 0-6,3 0 1 4,-4-2-1-3,6-2 1 4,-7 2 2-4,-1-2-1 3,-1 4 2-3,-4-4-1 3,-3 2-1-1,-2-8 0-1,6 6 0-2,-5-4-1 4,9 2-1-4,-11-1 1 5,7 2 0-5,-4 0 0 5,2 1-1-5,-5-3 1 5,3 2-1-5,-3-1 0 6,6-1 1-7,-8 5 0 6,1 0-1-5,-5-3 2 5,7 3-2-4,-3 3 1 4,1-4 0-5,-2 1 0 4,4 0 1-4,-9-5 0 5,5 0-2-5,-4 2 2 5,5-1-1-6,0 3 0 6,7 4 0-5,-4 5 0 7,2-3 0-8,6-2-1 6,-2 4 0-4,2-2 1 2,3-5-1-2,-1 5 1 4,2 3-1-5,-4-1 1 5,5-2-1-4,0-2 0 2,-4 1 0-1,-8-3 1 1,9 4-1-3,-9 0 0 5,5-2 0-5,-1 1 0 5,11-1 1-5,-14-1-1 5,13-2 0-5,-14 3 0 6,-2-1 0-7,1 1 0 7,-2-1 0-7,-5-4 0 6,5 2 1-5,-7-3-1 5,-2-2-1-5,-4 1 2 5,4 4-1-5,-11-3 0 5,5 3 0-5,-6-6 0 4,2 4 0-4,-11 0 1 5,13-1-1-5,-9-4 1 5,6 7-1-4,-4-3 0 4,8 3 1-6,-3 0 0 7,4 0 0-6,-2 0 0 5,1-2 0-6,-3 1-1 7,7 1 1-7,1 0 0 6,1 1 0-3,-1-2 1 1,8-1-1-2,-7-1 0 3,0 1 0-5,0 0 0 7,3 1 0-6,-2 2 0 5,6-1 0-5,-6 0 1 5,8-1-2-6,-8-4 2 7,6-5-2-6,-4 8 1 6,7-3 0-7,-10 3-1 6,9 2 1-5,0 5 0 5,2-6-1-5,-6 1 0 5,11-5 1-5,-7 0-1 4,2 3 1-4,-6 2-1 5,10-3-1-5,-10 6 2 6,11 4-1-7,-11-4 0 6,5-1 0-5,-4 8 0 6,4-4 0-6,-7-1 0 5,7-3 0-6,-8 6 0 7,6-6 0-6,-10-2 0 3,7 2 1-2,-2-1 0 4,4-1-1-5,-11 0 0 5,6-1 1-6,-9 1 0 6,-1-2-1-5,-11 0 1 5,18 1-1-5,-11 4 1 6,9-1-1-6,-8-1 0 5,8 3 0-6,-7-1 0 6,2-8 0-4,1 7 0 4,5 1 0-6,-5-5 0 7,7 2 0-6,-7 2 1 4,4 0-1-4,-9-2 0 5,7 1 0-4,-8-1 1 3,9 5-1-4,-12-2 0 5,12 4 0-5,-12 0 1 5,9-2-1-5,-8 1 0 5,8-4 0-5,-16 5 0 5,11-2 0-5,-16 5 0 5,11-9 0-5,-18 9 1 5,14-8 1-5,-18 4 2 4,18-1 1-4,-8 0-1 5,13-3 0-3,-1 1-1 1,10-4-2-3,-3 2 0 5,10-1 1-5,0 2-1 5,11 0 0-5,8-1 1 6,2 1-1-7,4-2 0 6,9 2-1-5,3-1 0 5,4-1 1-4,5 2-1 3,7-2 0-4,7 0-2 4,5-3-2-3,7 3-13 4,10-4 66-5,20-11-134 5</inkml:trace>
    </iact:actionData>
  </iact:action>
  <iact:action type="add" startTime="139600">
    <iact:property name="dataType"/>
    <iact:actionData xml:id="d2">
      <inkml:trace xmlns:inkml="http://www.w3.org/2003/InkML" xml:id="stk2" contextRef="#ctx0" brushRef="#br1">32059 4674 239 0,'6'2'195'4,"-4"-4"7"6,-2 1-41-5,2 1-12 5,-2 5-35-5,-2-2-20 5,2 8-39-6,0 3-9 6,-3 6-19-4,-6-10-2 3,1 3-7-4,-2-3 3 6,3 0-2-7,-4-5 1 7,-4 0-3-7,2-2-1 8,-1-5-3-9,-4-1-3 8,-2-7-1-6,2 0-1 5,-4 3 1-5,3-6-1 5,0-2 1-3,-2 7-2 0,1 3 0 0,5-10-2 1,-5 8-2-3,-2 1 1 6,3-6-2-6,-5-3 0 5,8 5 0-6,-4-5 1 7,2 9 1-6,1-2 0 5,0 4-2-6,-2 6 1 7,2 3-2-7,-10 0 1 7,4 0-1-6,-8 5 0 4,8-4-1-2,-4 3 1 1,2-6-1-2,4 7 0 3,4-3 1-4,-3-1 0 5,0-4 1-5,-3 4 2 5,3 1 0-5,-1 0-1 5,4 6 1-5,-5-1 0 5,4-6-3-5,-3 4 1 5,1-8-1-4,-4-4 0 4,6 2-1-6,-7-3 1 6,4 1 0-4,-6-1 0 2,1-2 0-3,-9-2 0 5,10 1-1-4,-11-3 1 3,4 3-1-4,-3-8 1 6,2 6-1-7,-10-3 1 7,7-3-1-7,-9-1 0 7,7 5 1-7,-4-1-1 6,7 4 0-5,-3-1 0 8,2 6 0-8,3-3 0 3,-1 4 1-4,-4 1-1 6,0 1 0-5,-2 4 0 4,11 2 1-2,-3 1-1 1,4 2 1-2,1 2-1 4,-1-1 1-6,-3 1 1 7,6 0 1-6,-5-6 1 5,-2 1-1-5,1 4 1 5,4-4-3-5,-6 5 1 5,3-6 0-5,1 8-2 5,4-5 0-5,-5 0 0 4,2-4 1-4,-6 8-1 5,3-5 0-5,-6-9 1 5,3 6-1-4,-1 0 0 3,-7-10 0-4,8-4 0 5,0 9 1-5,-4-5-1 5,3-1 0-5,4 6 1 5,-2-9-1-5,-10 4 0 5,8-1 0-5,-8-6 1 5,1 7-1-5,6 2 0 4,1-4 0-3,-5 2 1 4,0 7-1-5,2-5 0 5,-2-2 0-5,-3 6 0 4,0-6 0-4,0 5 0 6,5-1 0-6,-2 4 1 5,7-3-1-6,0 7 0 7,1-6 0-7,1 3 1 7,-1 2 0-7,-1 4 0 6,8 0-1-5,-4-2 4 6,7-6-1-7,0 6 2 6,7-4-1-5,1-4 1 4,7 5-1-3,0 8 0 3,6-18-1-3,-3 7 0 4,8-2-2-5,-3-4 0 4,1-2 0-4,6 2-1 6,1 3 1-6,0 1-5 4,5 3-8-4,4 5-98 5,7-3-22-5</inkml:trace>
    </iact:actionData>
  </iact:action>
  <iact:action type="add" startTime="141446">
    <iact:property name="dataType"/>
    <iact:actionData xml:id="d3">
      <inkml:trace xmlns:inkml="http://www.w3.org/2003/InkML" xml:id="stk3" contextRef="#ctx0" brushRef="#br1">24320 5510 311 0,'0'0'187'9,"0"-12"-15"-4,2 12-49 5,-2 3-40-5,0-1 7 4,-2 1-27-3,1 4 5 3,-4-10-8-4,-5-1-6 5,-3 1-12-4,-7 1-3 3,3 2-10-3,-4-3 3 4,-1 6-7-5,-5-6 2 5,3-2-4-5,-10-1 0 5,-5 4-6-6,-1-1 0 9,3-7-4-10,-2 6-1 7,0 4-3-5,1-6-1 5,0-3-3-5,-7 13-1 5,9-9-2-5,-12 0 0 4,11 8 0-3,-2 5 0 4,-3-6-1-5,-1 8-1 5,10-2 1-5,-12-4 0 5,4 1-1-6,1 5 0 7,0-4 1-6,0 6-1 5,7 3 0-6,-5-4 0 7,1-2 1-6,1 1-1 5,-4-2 1-6,-3-2-1 6,8 3 0-5,-6 6 0 5,6-9 0-5,-1 4 0 5,2-5 0-5,-7-5 0 5,1-1 0-5,-5 6 1 5,1-7 0-4,-6 2 0 4,3 0 0-6,-7-3 0 6,11-1 1-5,-9 1-1 5,6-2-1-5,-7 5 0 5,11 3 1-5,-14-4-1 5,11 1 1-6,-3 3-1 7,2-1 0-7,-4 1 0 6,7 4 0-5,-7-1 0 6,5 4 0-7,-1-3 1 7,13-2-1-6,-12-2 0 4,7 2 0-4,-5 0 0 5,9-2 0-5,-10 2 0 6,6 2 0-7,-4 0 0 7,4-6 0-7,-7 4 0 11,0-7 0-15,-6-1 0 15,3 2 0-15,-10-6 0 10,10 4 0-5,-7-1 1 4,5-2-1-3,-6 1 1 4,3-2 0-5,-10-3 1 5,7-7 0-5,-17 4 0 5,10 0 0-6,-10-2-1 7,10 3 1-6,-17-1-1 4,14 0 0-4,-15-7 0 5,11 3-1-5,-15 1 0 5,12 6 1-5,-5-3 0 6,7 6 1-7,-8-3-2 7,11 3 2-7,-7-6 0 6,7 7 1-4,-3-6-1 3,11 5-1-3,-11-3 1 3,6 9-1-3,-5-6-1 3,9 5 0-4,-4-1 1 5,9 0-1-6,-7 3 0 6,12 0 0-5,-6-2 1 5,12 4 0-5,-8 3-1 5,10-2 2-4,0 0-2 4,5 6 0-6,-8-4 2 7,11 0-1-6,-8-4-1 4,1 6 1-3,2-2-1 3,2 0 1-2,-5 5-1 1,2 1 1-3,-2-4 0 4,6 0 0-3,-8-1 0 3,6-14 0-4,-6 5 1 5,3-1 0-5,-6-1-1 5,-3 2 0-5,-1 8 0 5,4-3-1-5,-11-1 0 6,7 1 0-7,-9-2 0 6,-2-5 1-5,-3-2-1 5,13-1 0-5,-7 3 1 5,7-5 0-4,-9 4-2 3,8-1 2-4,-14 2-1 5,5-2 0-5,-10 1 0 6,13 2 0-7,-13-4 0 6,15 8 0-5,-11-7 0 6,14 3 0-7,-15 0 0 7,15 6 1-6,-14-5-1 4,11 4 0-4,-15 3-1 5,16 0 2-5,-7-2-1 4,9 6 1-3,-11-1-1 3,13-4 0-4,0 2 0 5,10 9 0-5,-6-8 1 6,10 4-1-7,-4 3 1 6,-1-4 2-5,1-3-1 5,10 8 1-5,-2-11 0 5,5 2 0-4,4 3-2 4,1 1 0-6,0-9-1 7,5 4 1-6,5 1-5 4,7-1-8-4,10 6-101 4,18-7-20-4</inkml:trace>
    </iact:actionData>
  </iact:action>
  <iact:action type="add" startTime="149756">
    <iact:property name="dataType"/>
    <iact:actionData xml:id="d4">
      <inkml:trace xmlns:inkml="http://www.w3.org/2003/InkML" xml:id="stk4" contextRef="#ctx0" brushRef="#br1">32151 7423 452 0,'-3'3'110'4,"-2"-1"60"7,3 0-101-7,-1 3 17 7,-3-5-4-7,-3 1 3 6,-1 6-23-5,-3-4-7 6,0-3-17-7,-5 0 4 6,4 0-9-6,-6-10 4 6,4 0-7-5,-9 0 1 5,8 2-7-5,-13-5 1 6,9 1-9-6,-9 2 1 4,9 0-4-4,-6-1-2 6,4 4-2-6,-4 7 0 7,2-3 1-8,2 1 1 8,0 9-2-9,-7-4-2 6,2 4-2-5,-2-1-2 7,-3 6-1-6,-4-2 1 4,9-3-1-4,-5-3 2 6,3 0 1-7,0-4 1 7,6 0-1-7,-5 5-1 6,6-2-1-5,-7 2 0 6,4 0-1-7,-6 0 0 6,1-2 1-5,-9 4-2 6,7-5 2-6,-5-1-1 4,-2 1 0-3,2 5 0 3,3-9 0-4,0 5-1 5,9-3 1-5,-8-3-1 5,1-4 0-6,-7 2 1 7,1 2-2-7,-9 3 2 7,6 0 0-6,-11-2 0 5,8 4 0-5,-9-2-1 5,4-3 0-5,-8-4 1 5,3 2-2-5,-3-7 1 5,0-1-1-6,2-2 1 6,9 2 0-5,-4 0-1 5,-4 1 1-4,2 1 0 3,-2-3 0-4,-4 4 1 5,1 0 1-5,-7 2-1 6,5 3 0-7,-6-3 0 8,3 1 0-8,-3 1 0 6,11 1-1-5,-6 1 0 4,8-1 0-4,-4 2 0 6,6 1-1-8,-7 1 0 7,3 2 1-4,-1 3-1 3,-4-4 1-3,-5 1-1 3,11 1 0-2,-1 1 1 2,7-3-1-4,0 2 0 4,11-2 0-4,-11 2 0 6,10-1 1-7,-12-1-1 7,5 0 0-6,-3-1 1 5,4-1 0-5,-8 0 0 5,1-3 1-5,-4 2 0 4,7 1 1-5,0 2 0 7,3-1-2-6,2-1 1 5,0 4-1-5,0-2 0 5,-2 0-1-5,0 1 0 5,1 1 0-5,2-2 0 5,2 2 1-5,-3 1-1 5,3 0 0-6,-6-1 0 7,9 0 1-6,-9 1-1 4,13 2 1-4,-7 2-1 6,10-1 0-7,7 6 0 6,1-2 1-5,-4 1-1 5,1 4 0-5,0 5 0 6,-5-7 0-6,5 7 0 5,2-3 0-6,-2 8 0 7,4-10 0-7,-7 5-1 6,4-6 2-4,-4 1-1 4,3-6 0-5,-8 6 0 4,2-4 1-4,-2 9-1 5,-1-7 0-6,-7 1 1 6,-1-9 0-4,-2 3 0 3,2-5 1-3,-2-1 1 4,5 4 0-5,1-2 0 5,7 1 0-5,-4-5-1 5,3 1 0-5,-2-2-1 5,2 1 1-5,-3-2 0 4,4 7 0-3,-2-5 0 4,3 2 0-6,-5-1-1 7,3 1 1-7,-9-7-1 6,3 5-1-5,-12-5 1 5,4 5-1-5,-9-8 0 5,10 3 0-5,-16-12 0 6,8 7 0-6,-14-8 0 4,9 5 0-4,-13 0 0 5,8 3 0-4,-6-5 0 4,2 6 0-6,-12 1 0 5,14 0 1-4,-3 3-1 5,8-5 0-5,-9 0 0 5,12 0 0-4,-7 5-1 3,6-3 2-4,-4 6-1 6,11 0 0-6,-6-1 0 5,3 0 0-5,-1 1 0 5,12 2 0-5,-9 2 0 4,24 4 0-4,-3-1 0 5,8 2 0-6,-9 0 0 6,6-2 0-5,-6-2 0 5,9 2 0-5,-5-7 0 5,6 6 0-5,-3-3 0 5,4 3 1-5,-4-3 0 5,8 3 0-5,-8-4 1 6,7 1 1-6,-8-6 0 5,9 0-1-5,-5-3 1 5,4-2-1-5,-5-7 0 5,3 4 0-6,-3-3 0 6,0 2-1-5,-6-2 0 5,8 2-1-5,-1-2 1 5,6 1-1-5,-6-2 0 5,12 2 0-5,-6 1 0 5,4 0 1-5,7 4-2 5,-2 0 1-5,-2 4-9 5,-3 2-8-4,-3 11 2 3,-2 3-91-3</inkml:trace>
    </iact:actionData>
  </iact:action>
  <iact:action type="add" startTime="166365">
    <iact:property name="dataType"/>
    <iact:actionData xml:id="d5">
      <inkml:trace xmlns:inkml="http://www.w3.org/2003/InkML" xml:id="stk5" contextRef="#ctx0" brushRef="#br1">30245 9427 1635 0,'-45'-19'75'2,"-18"-41"5"-2,-7 48-79 0,-3 16 0 0,40 4 0 9,3-2 0-4,2 3 0 5,-2 1 1-5,-5 0 0 6,6 0 1-6,-5 1 0 5,5-2 1-6,-6 2-1 7,5 1 0-6,-2 1 0 5,6-5-1-5,-2 2 1 5,6 2 0-5,1-4 0 4,1-3-1-4,3 2 1 5,-1-2-1-5,-4-5 1 5,-3-4-1-4,2 3 1 4,0-3-1-5,-3-2 0 5,4 1-1-5,2-2 0 6,5 2 0-8,-5-1 0 7,0-1 0-4,5-3-1 4,-4-2 1-4,5 2 0 3,1-4-1-3,-4 5 0 2,7-2 0-3,4 2 1 4,-1 4-1-4,1 0 0 6,4 2 1-6,0 0-1 4,2-1 0-2,-3 1 0 2,3 0 0-5,-2-1 0 7,-1 3 0-7,1-1 0 8,-1 1 0-8,-2-1 0 6,2-1 0-5,-1 1 0 5,-2 2 0-4,-3-2 0 3,1 2 0-5,-7 0 0 6,-1 0 0-5,-3 2 0 6,-2 1 0-6,-11 1 0 4,6-3 0-4,-2 2 0 6,-2 1 0-7,2-3 0 7,-1 1 0-7,5 3 0 7,-10-2 0-7,-5-1 0 7,-5 0 0-7,-4-2 0 7,-1 0 0-6,-6-2 0 3,10 2 0-2,-10-2 0 4,9-1 0-5,-14 1 0 5,12-1 0-6,-6-4 0 6,5 3 0-4,0-3 1 4,6-1-1-5,-10-2 0 5,0 3-1-5,-2-3 1 5,3 2 0-5,-7-1 0 6,9 5 0-7,-3-5 0 6,6-1 0-5,-7 4 0 5,11-1 0-5,-7 0 0 4,17 4 0-5,0-4 0 7,6 2 0-6,-6 0 0 5,6-1 0 4,-9-1 0-13,-2 4 0 14,1 1 0-14,4-3 0 3,-7 5 0 6,9-1 0-5,-4 2 0 6,3-1 0-7,-2 0 0 6,1 2 0-5,-6 1 0 5,6-1 0-5,-7 0 0 5,2 1 0-5,0 0 0 4,2 2 0-4,3 0 1 6,9 0-1-7,-12 0-1 7,11-2 1-7,-8 4 0 7,-2-2 0-7,-6 2 0 7,9 1 0-7,-9 2 0 7,2-3 0-7,0 1 0 8,4 0 0-9,-3 2 0 7,-2-3 0-5,-3 3 0 5,8 0 0-5,-15-2 0 5,12-2 0-5,0 3 0 5,5-3 1-6,-4 1-1 7,7 1 0-6,-9-1 0 5,1-2 0-5,-9 0-1 5,-1-2 1-5,-3 1 0 5,11-3 0-5,-10 4 0 5,12-3 0-6,-10 1 0 6,6-1 0-5,-4-4 0 5,3 2 0-5,-4-2 0 5,13 1 0-4,-6-1 0 3,5 1 0-4,-1-3 0 5,2 3 0-4,-12-1 0 4,3 0 0-6,-9 1 0 7,1-3 0-7,-7 1 0 6,12 0 0-5,-11 3 0 6,6 0 0-8,-7 1 0 8,8 1 0-6,-3-2 1 4,15 0-1-4,-10-2 0 6,8 1 0-6,-10-1 0 5,4-1-1-5,-12-1 1 5,8 1 0-5,-3 0 0 5,2 1 0-5,-4 0 0 5,2-1 0-5,-5-2 0 4,6 0 0-3,-1-2 1 4,10 1-1-5,-2-2 0 4,2 1 0-4,-3 0 0 5,-4 1-1-5,0-1 1 5,1 4 0-5,-4-2 0 5,8 1 0-4,-10 1 0 3,2 1 0-4,0-1 1 5,7 0-1-5,-7 1 0 5,9 1 0-5,0-6 0 6,1 5 0-7,-11 1 0 6,8-3 0-5,-7 4 0 5,2-1-1-6,-4 1 1 7,10 0 0-6,-8-2 0 4,2-1 1-3,-4 3-1 4,10-2 1-6,-3-1 0 12,8 3-1-15,-3 0 1 7,8-2 0-3,-9 0-1 5,2 1 0-5,-3 1 1 6,4-2-1-6,-1 4 1 4,9-2 0-5,-8 1 0 7,8 1 0-7,-2 3 1 7,3-3-1-6,-1 1 0 6,3-1 0-7,2 1 0 6,0-1 0-6,3-1-1 7,5-1 1-6,5 0-1 4,-1-1 0-3,7-3 0 4,6-1 0-5,1-3-2 5,11-2-2-6,12-3-10 7,16-2-7-7,26 3-20 6,5 7-63-5,18-1-77 5</inkml:trace>
    </iact:actionData>
  </iact:action>
  <iact:action type="add" startTime="168704">
    <iact:property name="dataType"/>
    <iact:actionData xml:id="d6">
      <inkml:trace xmlns:inkml="http://www.w3.org/2003/InkML" xml:id="stk6" contextRef="#ctx0" brushRef="#br1">28781 10324 1213 0,'-5'7'157'2,"-10"-10"-22"8,1 4-115-5,-10-2-13 5,-5-4-2-6,1-2 4 6,-7-3 3-5,1 0 3 5,-3 4 0-5,-13-4 0 5,6 3-1-5,-11 7-2 5,-8-5-2-5,-3-3 2 5,6 6-2-5,-13-3-1 6,7 5 1-4,-11 0 0 1,4 3-2-2,-15 2 0 3,4 5 0-4,-4-8-1 5,3-5-1-6,-4 6-1 6,6-5-1-4,-7-4 0 3,4 4 0-4,-13 2 0 6,6-3-1-7,-2-4 1 6,11 5-1-4,-11-4 0 4,16 2-1-6,-12 8 0 6,11 4 0-5,-15-8-1 5,14 8 0-4,-3-1 1 3,7-5-1-4,-9-1 0 6,18 6 1-8,-15-5 0 7,9 8 1-5,-13-7-1 6,15-1 0-7,-20-4 0 6,18 4-1-5,-6-9 0 6,12 4 0-7,-15-1-1 8,19 6 1-8,-21-4-1 7,9 4 1-7,-10-4-1 6,16 4 0-5,-10-7 0 4,16 2 1-3,-13-2-1 4,14 5 1-6,-13-7-1 6,10 10 1-5,-14-3-1 5,11-1 0-5,-9 1 1 5,11-2 0-4,-7-6 0 3,11 1 1-3,-4 0-1 3,13 1 0-4,-8 1 0 6,9 2 1-4,-6-1-1 0,5-1 0-2,-9-1 0 5,9 4-1-5,-9-5 1 4,6-1-1-3,-6 6 1 3,12 1-1-4,-5-4 1 5,8 6-1-5,-12-2 1 5,12 2 0-5,-14-4 0 5,4 6 0-5,-5-3 0 6,5 4 2-6,-5-3-1 5,4 3 0-6,-3-3 0 7,9-2 0-6,-3 1-1 3,8-4 0-1,-7 6-1 1,4 1 1-1,-9 2-1 1,0-3 0-3,-8 5 0 5,10-2 0-5,-8-4 0 6,6 1 0-7,-4 8 1 7,9-7-1-7,-5 1 0 6,10 0 0-4,-11 6 0 4,11-10 0-6,-9 5 0 7,4-1 1-6,-6 6 0 5,1-5 0-5,0 6-1 5,2-4 1-5,-7 3 0 4,16-7-1-4,-6-3 0 4,5 7 0-3,2-1 0 4,5-1 1-5,-17-1-1 5,12 6 0-5,-6-5 0 5,-1 1 0-5,-5-6 0 5,7 7 0-5,-10 0 0 6,5-7 0-7,-5 0 0 6,10 4 0-4,-3-4 0 2,1 4 1-3,-1-3-1 5,-1-2 1-4,-9 1-1 4,3 0 1-6,-10-4-1 6,10 1 1-5,-7 6-1 6,7 1 0-7,-1-8 0 7,11 8 1-7,-12-4-1 6,10-8 1-5,-8 11-1 5,5-5 0-5,-10-3 0 6,7 2 0-8,-6 8 0 7,6-13 0-4,-5 9 0 3,9-4 0-3,-1 5 0 4,9-6 1-5,-9 1-1 5,8-2 0-5,-6 0 0 5,-3 2 0-5,-5 1 0 4,6-1 0-3,-7 3 0 4,10 1 0-5,-3-1 1 5,4 2-1-5,1 0 1 4,9-1-1-4,-7-2 0 5,6-1 0-5,-3-5 0 5,-1 11 0-5,-15-8 0 5,15 3 0-5,-9-4 1 5,10 5-1-5,-10 0 0 5,6-4 1-5,-4 6-1 5,4 0 0-5,-1-6 1 5,10-1-1-5,-10 7 1 5,7-4-1-5,-11 6 0 5,4-1 0-6,-10-3 0 8,7 0 0-9,-5 0 1 7,8 2-1-4,-9-6 0 4,9 8 1-5,-5-4-1 5,10 1 1-5,-5-4 0 5,7 10-1-4,-14-9 1 3,5 0 0-4,-11-1-1 4,9 0 1-3,-9-6-1 4,6 5 1-5,-6-1 0 4,11-4 0-4,-1 3 0 5,6-1 1-5,1-1-1 5,4 1 0-5,-8-3 0 5,3 2-1-4,-8 1 1 3,8 4 0-4,-5-5-1 5,12 3 1-5,-10-4 0 5,14 3 0-5,-10-8 0 5,11 4 1-5,-1-1-1 5,7 4 1-6,1-1 0 7,6 1-1-7,3 2 0 7,2-1 1-7,-1-3-1 7,2 3 0-6,4-1 1 4,-3 2-1-4,5-1 0 5,1 1-1-5,2 0 1 6,-1 0-1-6,3-5 0 4,3 5 1-3,-4-2-1 3,9 0 0-4,0-2-1 5,2 2 1-5,13-1-4 4,-7-4-2-4,10-5-9 6,6-2-5-6,37-10-20 5,9-7-10-5,32-16-76 6</inkml:trace>
    </iact:actionData>
  </iact:action>
  <iact:action type="add" startTime="198129">
    <iact:property name="dataType"/>
    <iact:actionData xml:id="d7">
      <inkml:trace xmlns:inkml="http://www.w3.org/2003/InkML" xml:id="stk7" contextRef="#ctx0" brushRef="#br1">30850 13196 876 0,'13'2'218'9,"5"6"-32"-4,-4 0-132 6,-1 0-21-7,3 4-6 7,-1-9-3-7,2 4 4 7,-7 1 0-7,-2-1-2 6,1-5-3-5,-9 6-6 5,4-6-6-6,-2-1-2 7,0 1-5-7,-4-1 2 7,4 1 1-6,-4 1 2 5,2-3 2-5,-6 0 3 5,2 2-1-5,-4-5-1 5,-4 3-1-5,-8-2-1 5,5 2-3-5,-4-2-1 5,0 6 0-5,1-4-1 5,2 0 1-4,-6 3 1 4,7-1-2-4,-5-4 1 1,0 0 0-1,-5 4 0 4,5 0-2-5,-4 1 2 5,-1 0-2-4,-3 2 0 3,-1-1-2-4,-2 2 1 5,4 4-1-5,-1 0 1 5,3 3-1-5,-5 2 2 4,6-3-1-4,-6-2 1 5,-2-2-1-4,-1-3-1 3,8 0 0-4,-3-3 0 6,6 1 0-7,-1 0 0 6,2 2-1-5,-6 0 1 5,-1 2-1-5</inkml:trace>
    </iact:actionData>
  </iact:action>
  <iact:action type="add" startTime="199034">
    <iact:property name="dataType"/>
    <iact:actionData xml:id="d8">
      <inkml:trace xmlns:inkml="http://www.w3.org/2003/InkML" xml:id="stk8" contextRef="#ctx0" brushRef="#br1">27598 13680 1685 0,'20'-28'-44'1</inkml:trace>
    </iact:actionData>
  </iact:action>
  <iact:action type="add" startTime="201660">
    <iact:property name="dataType"/>
    <iact:actionData xml:id="d9">
      <inkml:trace xmlns:inkml="http://www.w3.org/2003/InkML" xml:id="stk9" contextRef="#ctx0" brushRef="#br1">27381 13642 1729 0,'-64'-53'64'2,"-3"1"9"1,-7 56-72 2,40 2 0 6,10 4-1-7,-6-5 1 6,-2 0-1-4,-1 2 0 4,10-2 1-5,-9-2 0 4,14 1-1-4,-3-3 1 6,4 1-1-7,-3-2 1 7,8 3-1-7,-4-1 1 7,11-2 0-6,-3 0-1 4,8 0 1-4,-2 0 0 5,2-2-1-6,2-3 1 7,8 2-1-6,3-4 1 5,8-3-1-5,11-1 0 5</inkml:trace>
    </iact:actionData>
  </iact:action>
  <iact:action type="add" startTime="203172">
    <iact:property name="dataType"/>
    <iact:actionData xml:id="d10">
      <inkml:trace xmlns:inkml="http://www.w3.org/2003/InkML" xml:id="stk10" contextRef="#ctx0" brushRef="#br1">30212 13750 963 0,'18'-24'0'4</inkml:trace>
    </iact:actionData>
  </iact:action>
  <iact:action type="add" startTime="203294">
    <iact:property name="dataType"/>
    <iact:actionData xml:id="d11">
      <inkml:trace xmlns:inkml="http://www.w3.org/2003/InkML" xml:id="stk11" contextRef="#ctx0" brushRef="#br1">30308 13426 1081 0,'-12'-6'205'2,"-9"-1"-35"7,-1 2-121-3,-11-2-12 4,3 4-7-5,-15-2-4 5,5 2-6-5,-6 3-2 4,0 2-3-4,-9 1 0 5,5 2-3-5,-13-2 0 5,3 0-2-5,-1 2 0 6,6-3 0-6,-3 3-1 5</inkml:trace>
    </iact:actionData>
  </iact:action>
  <iact:action type="add" startTime="205457">
    <iact:property name="dataType"/>
    <iact:actionData xml:id="d12">
      <inkml:trace xmlns:inkml="http://www.w3.org/2003/InkML" xml:id="stk12" contextRef="#ctx0" brushRef="#br1">22921 14501 1146 0,'3'15'160'4,"6"-9"-16"5,-9 7-129-4,0-6-8 5,0 0-4-5,0 1 7 5,-4 2 1-5,1-5 5 5,0 2-1-5,-7-7-1 6,-2 0-3-7,-3 3-1 7,-1-5-3-6,-8-1 0 4,0 1-1-3,-8-1 2 3,2-9-1-3,-6 9 3 2,-4-5-2-3,-2 4 1 6,6-2-3-6,-14-2-1 5,2-9-1-5,-12 4 0 5,4-6-2-5,-9 1 0 5,-551 73 31 51,602-92-31-56,3 3 0-2,-12 17 0 7,1 5 2-5,-6 9 0 5,-19-18 0-5,-2 27 0 5,7-4 0-4,-6 4-1 3,5 4 0-5,2-1 0 6,2-1-1-5,0 5 0 5,2-8 0-5,-3-1 0 5,7-1 1-5,2 4-1 6,-4-7 0-6,-2 0 0 5,1 1 0-6,-6-2-1 7,6-4 0-7,-7 5 0 7,1 1 0-6,-2-1-1 4,7 0 0-4,-8 4 1 4,6-9-1-4,-6 5 0 5,3 3 1-5,-4-3-1 6,5-3 0-6,-1 8 0 5,-3-9 1-6,-1 4-1 7,-1-1 0-7,-4 1 0 8,1-7 0-8,-4 5 0 7,1-3 0-6,-2 5 1 4,3-3-1-3,-7 6 0 4,7 4 0-5,-4-4 0 4,1-3 1-4,-1 0-1 5,4 0 0-5,-11-1 0 6,9 6 1-7,-11-2-1 6,9 2 0-5,-11 0 0 5,11 3 0-5,-9-5 1 5,7 2-1-5,2 5 0 5,5-3 0-5,-6 1 0 6,7 4 0-6,-9-4 0 4,6-1 0-4,-5 3 1 4,3 1-1-3,-1-2 0 3,4 9 1-2,-11 0-1 1,10-10 0-3,-5 2 1 6,7-3-1-5,-2-2 1 2,6-2 0-3,-6 1 0 6,3-6 0-7,-8 5 1 7,7-3-1-7,-5 2 1 7,4 5 0-6,-8-9 0 4,6 2-1-4,-9-5 0 4,8-2 0-3,-1-3-1 3,4 4 1-3,-11-4-1 4,7-4 1-5,-9 0-1 5,2 0 0-4,-8-4 1 3,8 11-1-5,-8 1 0 7,9 4 0-6</inkml:trace>
    </iact:actionData>
  </iact:action>
  <iact:action type="add" startTime="206528">
    <iact:property name="dataType"/>
    <iact:actionData xml:id="d13">
      <inkml:trace xmlns:inkml="http://www.w3.org/2003/InkML" xml:id="stk13" contextRef="#ctx0" brushRef="#br1">16179 14492 1608 0,'-56'-15'77'1,"-39"-4"6"-1,-6-3-83 0,15 4 0 6,13 21 0 3,12-6 0-3,-4 1 0 3,2 2 1-3,-11-7 0 3,14 1 0-3,-13 4 2 4,2 1-1-4,-2-4 1 6,8 1 0-10,-6-2-1 9,13 1-1-7,5-2 0 7,11 0 0-6,1-4-1 4,19 7 0-5,1-4 0 6,-1-3-4-4,9-1-12 3,4 0-10-3,44-26-76 4,35-8-67-4</inkml:trace>
    </iact:actionData>
  </iact:action>
  <iact:action type="add" startTime="207451">
    <iact:property name="dataType"/>
    <iact:actionData xml:id="d14">
      <inkml:trace xmlns:inkml="http://www.w3.org/2003/InkML" xml:id="stk14" contextRef="#ctx0" brushRef="#br1">29220 13491 1048 0,'5'-2'163'3,"2"-4"-4"8,-6 2-139-6,-7-1-7 5,4 4 1-5,0-4 4 5,-1 3 1-4,-5 0 2 4,-1 2-4-5,-4 2-1 5,-5-2-7-6,-9 3-1 6,-1-3-5-5,-13 4 0 5,4-8 0-5,-9 8 2 6,8-4 2-7,-7 0 0 7,8 0 1-6,-16 0 2 5,5 0-4-6,-13 0-1 7,8-4-1-7,-20 1 1 6,10 1-1-5,-8-1 2 6,-1 2 0-6,-4-1 0 4,11 2-2-4,-11-2 0 5,8-1-3-5,-5-2 1 5,4 2-1-5,-13-2 1 4,14 0 0-4,-11 1 2 6,11 3-1-7,-4-3 0 7,11 4 1-7,-5-1-1 7,13 2 0-7,-12 1-1 6,10 0-1-4,1-1 1 3,11 3 0-4,-2-3 0 6,13 3 0-6,2-3 0 5,7 1-1-6,3-2 0 7,10 2 0-6,7-1 0 3,0-1-1-3,8-1 0 5,6 1-2-5,11-5-10 6,6-2-9-6,15-8-97 5,5-6-47-6</inkml:trace>
    </iact:actionData>
  </iact:action>
  <iact:action type="add" startTime="215711">
    <iact:property name="dataType"/>
    <iact:actionData xml:id="d15">
      <inkml:trace xmlns:inkml="http://www.w3.org/2003/InkML" xml:id="stk15" contextRef="#ctx0" brushRef="#br1">32596 15306 448 0,'3'-1'175'4,"-3"-6"-17"6,0 1-108-5,-5 4-20 5,0 2-27-5,2-3 9 5,-7 3 6-5,2 5 30 5,-6-7 12-5,-6 0 24 5,-3 4-6-5,2 0 3 5,-3-2-22-5,0 6 1 5,2-3-19-5,0 6 3 5,6-1-10-4,-6-3-4 3,7 3-8-3,-3 4-1 3,-3-7-7-4,-1 2 0 5,1 1-5-4,-3-3 1 6</inkml:trace>
    </iact:actionData>
  </iact:action>
  <iact:action type="add" startTime="216161">
    <iact:property name="dataType"/>
    <iact:actionData xml:id="d16">
      <inkml:trace xmlns:inkml="http://www.w3.org/2003/InkML" xml:id="stk16" contextRef="#ctx0" brushRef="#br1">30885 15187 1516 0,'-42'-8'90'2,"-22"1"4"-2,-3 1-94 1,32 1 0 4,4 8 0 6,9 5 1-6,-7 0-1 5,-1-1 1-5,-7 3 0 5,9 0 0-5,-10-10 0 5,6 2 0-5</inkml:trace>
    </iact:actionData>
  </iact:action>
  <iact:action type="add" startTime="216697">
    <iact:property name="dataType"/>
    <iact:actionData xml:id="d17">
      <inkml:trace xmlns:inkml="http://www.w3.org/2003/InkML" xml:id="stk17" contextRef="#ctx0" brushRef="#br1">27525 15240 1573 0,'10'27'83'1,"-1"6"4"-1,-9 0-86 1,-2-2 2 3,-39-29 0 6,4 1-1-5,-3-3 0 5,-8 2-1-6,-5 0 0 6,2-1 0-4,-6 4-1 3,6-3 1-4,-2 3-1 6,8-5 1-7,-6-2-1 7,6-1 0-6,-1 1 1 5,7-3 0-5,5 4 0 5,9 1 0-3,3-4 0 1,11-1-1-3,-1-1-5 5,10-1-8-4,16-3-78 2,42-20-26-2</inkml:trace>
    </iact:actionData>
  </iact:action>
  <iact:action type="add" startTime="217779">
    <iact:property name="dataType"/>
    <iact:actionData xml:id="d18">
      <inkml:trace xmlns:inkml="http://www.w3.org/2003/InkML" xml:id="stk18" contextRef="#ctx0" brushRef="#br1">32092 15338 1113 0,'15'0'175'8,"-5"0"-25"-3,-5 3-116 5,-9-1-26-5,-2 3 1 6,2-5 0-7,-9-2 1 6,-2-1-5-4,-8 3 3 4,0-2-1-5,-10 6-1 5,-4-3-1-5,-11 6 0 4,7-2-1-4,-6 1-2 6,-4-2 2-7,3 2 2 7,1-2 0-5,-12 1 1 3,4 0 1-5,0 0 0 6,2 0-1-4,-5 3 0 4,7 0-2-6,-12-6 1 6,8 6-1-4,-10 4 0 4,9-9-1-5,-7 2 1 4,3 8-1-3,-13-8 0 4,5 4 0-5,-6-3-1 4,-3 1 0-4,-1-1 1 6,7-1-1-7,-4-1 1 6,17 1-1-5,-8 1 2 5,13-1-1-6,-8 4 2 7,6-6-3-6,-10 0 1 5,7 2-1-4,-5-1 1 3,7 1-2-3,-5-1 1 3,1 3-1-4,-5-4 0 4,11 1-1-3,-8-4 1 5,9 1-1-8,0-4 0 8,7 0-1-7,-12-4 1 6,6 2 0-5,-12-1 2 5,7-3-1-5,-12 4 1 5,7 0 0-5,-7 2 0 5,6-2-1-5,0 2 0 6,9-1-1-7,-10-2 0 6,1-1 0-5,-4-1 0 5,4 0 1-4,-11-4 0 4,8-1 1-5,-9-1 0 4,10 3 0-4,-6-4 0 4,8 3 0-4,-15-4 0 6,8 4-2-7,-9-3 1 7,4 5 0-7,-8-1 0 7,15 4 0-7,-6-3 0 8,9 5 0-9,-6-7 0 8,11 6 0-7,-8-6 0 7,5 4 0-4,-3-5-1 1,8 11 0-2,-4-5 1 3,9 6-1-5,-8-3 0 6,13 3 0-5,-5-3 1 5,8 11 0-4,-5-7 0 3,15 3 0-4,-6 2 0 5,6-1 0-6,-3-4 0 7,3 5-1-6,-8-2 0 5,7 5 0-6,-9-4 0 6,5 2 0-5,-1 2-1 5,4-1 0-5,-4 1 1 5,8 2-1-5,-17-3 0 4,12-4 1-4,-9 4-1 5,7-4 0-5,-3 4 0 6,12 0 0-6,-11-1 0 6,8 1 0-7,-11-4 0 7,2 0 0-7,-9 1 0 7,8-1 1-6,-11 0-1 5,12 2 0-6,-5 0 1 6,5-3 0-5,-7 1 0 5,5-1 0-5,-6 3 1 4,4-3-1-4,2-2 0 6,1 6 0-6,-8-11-1 5,4 4 1-5,-7 2-1 5,-1-1 0-5,-7 0 0 5,3 7 0-5,-3-1 0 5,7-2 0-5,-7 2 1 6,15 3-1-7,-4-3 1 6,9-1 0-5,-1 2 0 5,7-4 0-6,-9-3 2 6,1-1-1-5,-3 2 0 5,5-2 0-5,-5 2 1 5,8-2-2-5,-2 1 1 6,8-4-1-7,-5 4 0 6,5-3 0-5,0-2 0 5,5 2-1-5,-1 1 0 5,7-1 0-5,-1 3 1 6,8 0-1-8,3 3-1 7,6-3-2-5,2 0-6 5,12 2-6-5,34 3-18 5,24 3-67-5,59 7-57 6</inkml:trace>
    </iact:actionData>
  </iact:action>
  <iact:action type="add" startTime="226507">
    <iact:property name="dataType"/>
    <iact:actionData xml:id="d19">
      <inkml:trace xmlns:inkml="http://www.w3.org/2003/InkML" xml:id="stk19" contextRef="#ctx0" brushRef="#br1">31664 16309 753 0,'23'-13'237'4,"2"-2"-23"5,-7-1-134-4,5 2-16 5,-6 1-19-5,-7-5-3 5,2 5-14-5,-11-2-3 5,1 1-8-5,-4-2-1 5,-4 3-6-5,-6-2-2 6,2 3-2-6,-5-1 1 5,-6 5 1-5,-1-2 0 5,-3 1 0-6,-8 3-1 7,-2 1-2-7,0 0-1 7,-6 5 0-7,-2 1 2 7,3 1-1-7,-10 5 1 6,9-4 1-5,-6 2-1 6,3 0 1-6,-3-5 1 4,9-2-2-3,-5 4 1 4,7-2-1-6,-4 0-1 7,10 0-1-7,-5 8 1 6,-1-6-1-5,-4 5 1 5,5 1-2-5,-10 2 1 5,5-2-1-5,-3 2 0 5,8-2 0-5,-6 4 0 5,5-4 1-5,-6-1 0 4,4-1-1-2,-5-1 0 2,8 0-1-4,-10-3 1 5,9 3-2-5,-1-7 2 5,4 1-2-5,-2-4 1 5,4 0-1-5,-4-4 1 5,-10 5 0-6,4-3 0 6,1 0-1-5,-6 2 0 5,2 0-1-4,0 0 1 3,1 2 0-4,-9-2 0 5,6 3-1-5,-7-1 2 5,10 1-1-5,-4 4 1 5,6 0 0-4,-6-1-1 3,11 3-1-3,-7 1 1 4,5-2 0-6,-12 4 0 6,10-2 0-6,-13 5 0 6,8-4-1-5,-6 1 1 5,1-1-1-4,-8-1 0 11,5-1 1-17,-10-1-1 16,17-3 1-16,-6 2-1 6,9-2 1 1,-10 0-1 1,5-2 0-2,-15 2 2 3,8 0-1-3,-13-2 0 3,8 1 0-4,-4 4 1 5,7-3-1-5,-7 2 0 5,11-4 0-5,-9 4 0 5,9-4 0-5,-11 2-1 4,2 0 1-2,-2 2-1 2,-1-2 0-3,-3 3 0 3,5 2 1-4,-12-2-1 5,9 1 0-5,1-3 0 5,11 1 1-5,-3 1-1 5,6 1 0-4,-5-3 0 2,4 3 0-3,-4-3 0 5,3 1 1-5,-2 1 1 5,10 0-1-5,-9-3 1 5,4 5 1-5,-2-5-1 5,6 0-1-5,0 0 1 6,12 2-1-7,-7-4 0 6,9 2 0-5,-2 0-1 5,-6 0 0-4,-5 0 0 3,9 2 0-4,-9 0 0 5,0-2 0-6,2 1 0 6,3-2 0-5,-6-1 0 6,-1-1 0-6,2 1 0 4,6-3 1-4,-8 5-1 5,11-5 0-4,-4 2 1 4,7 1-1-6,-2-1 0 7,-1-2 1-7,-6 5-1 7,2-2 0-7,-4 1 0 6,2 2 1-4,1 1-1 3,2-4 0-4,-2 6 0 5,5-6 0-5,-9 0 0 5,3 2 1-5,-2-1-1 5,4-3 0-5,-2 3 1 5,8 1-1-5,-8-4 1 5,11 1-1-4,-6 0 1 4,-3 1-1-5,-6-3 1 5,4 2-1-6,-6-2 0 6,2 3 1-5,-1-3-1 4,3 3 0-3,-6-2 1 4,7 2-1-6,-5-1 0 6,5 1 1-5,-7-3-1 5,13 3 0-5,-6-3 0 5,10 2 0-5,-7-2 0 5,6-2 0-5,-10 1 0 5,3 2 0-4,-5 1 0 4,2 0 0-5,0 3 0 3,2-2 0-1,-3 2 0 1,2-2 0-2,-3 1 0 3,6-4 0-3,-8 3 0 3,10 1 1-4,-4 1-1 6,8-2 0-6,-8 0 0 5,14 1 0-6,-13-1 0 6,1-1 0-5,-5 3 0 6,5 0 0-6,-6 1 0 5,8-1 0-5,-10 0 0 5,9-3 0-5,-9 1 0 4,7-1 0-4,-6-2 0 5,4 2 0-5,0-2 0 5,8 3 0-5,1-1 1 6,-3-1-1-7,1 3 0 6,2 1 0-5,-12-4 0 5,0 1 0-5,-4 1 0 5,5-1-1-5,-8 1 1 6,8 1 0-7,-4 1 0 5,4 0 0-4,-8 0 1 5,10-2-1-5,-5 4 0 5,6-7 0-4,-6 2 0 3,8 4 1-3,-11-4-1 3,4-4 0-3,-12 4 0 4,4 1 0-6,-8-3 1 7,8 2-1-6,-9 1 0 5,9 4 0-6,-10-9 1 7,15 6-1-8,-4-4 0 8,4 1 0-7,-5-2 1 8,11 2-1-8,-19-10 0 5,8 10 0-3,-8-2 1 3,5-1-1-3,-10 2 0 3,8 5 0-3,-6 0 0 4,4 0 0-5,3 2 0 5,6 3 1-5,-2-2-1 5,2 2-1-5,0-3 1 5,1-2 0-5,-6 1 0 5,7 4 0-5,-5 2 0 4,8-1 0-5,-10 3 0 6</inkml:trace>
    </iact:actionData>
  </iact:action>
  <iact:action type="add" startTime="235067">
    <iact:property name="dataType"/>
    <iact:actionData xml:id="d20">
      <inkml:trace xmlns:inkml="http://www.w3.org/2003/InkML" xml:id="stk20" contextRef="#ctx0" brushRef="#br1">18429 17326 516 0,'10'-7'257'9,"-3"4"-28"-5,1 1-91 6,-6 1-53-5,5 1-16 5,-9 6-31-4,-1 4-10 4,-1-7-13-6,-6 2-2 7,-1-1 4-5,-4-1 6 4,0 0 1-6,-10 6 7 6,0-6-8-5,-15 7 0 5,7-7-7-5,-18 2-2 5,6-2-4-3,-10-1-1 4,7 3-1-6,-12 3 1 4,6-3 0-4,-6-6 1 3,0-3-1-3,1 8-2 5,2-8 0-5,-1 4-2 5,5 5-1-5,-3 2-1 5,1-5 0-5,-8-6 0 5,8 3 0-5,-3 1 0 5,9 0 0-6,-6 0 0 7,8 8 0-6,-7-5 0 5,9 2-1-6,-5 0-1 6,7-1 1-5,-3-3-2 6,3 6 1-7,-7-2-1 7,5 1 1-7,-1-1-1 6,1 2 1-6,-3 0 0 6,11 1 2-5,-6-3-1 6,2 3 1-6,-4 2-1 4,2-5 1-3,-10 0-1 4,11-3 1-5,-4-4-1 4,3-3 1-4,-5-1-2 5,6-4 0-5,-14-2 0 5,6 0-1-5,-6 1 0 5,1-1 1-5,-8-6-1 5,7 5 0-5,-9 3 0 6,5-2 0-7,2 2 1 7,5 0-1-6,-3 4 0 4,3-8 0-3,-8-4 0 4,4 8 0-5,-1-1 0 4,8 4 0-3,-3 0 0 3,10 11 1-5,0-1-1 7,8-6 1-7,-3-4-1 7,12 10 0-6,4-8 0 5,7-1 0-5,4 4-1 6,11 4 0-7,5-2-6 5,8 3-3-4,23-6-6 6,11-6-91-6,11-39-25 5</inkml:trace>
    </iact:actionData>
  </iact:action>
  <iact:action type="add" startTime="244696">
    <iact:property name="dataType"/>
    <iact:actionData xml:id="d21">
      <inkml:trace xmlns:inkml="http://www.w3.org/2003/InkML" xml:id="stk21" contextRef="#ctx0" brushRef="#br0">26239 13466 544 0,'0'-2'257'4,"1"-1"-56"6,-7 2-111-6,4 1-44 7,-3 1-30-6,-10 1-6 5,0-2-3-6,4 1 0 6,-3 3 2-4,-2 1 13 3,8-4 3-3,-6-1 12 4,1 0 5-6,-5-1 0 6,8-6-9-5,-7 2-1 5,6 2-11-5,-8-4-1 6,6 2-6-7,-5-1 2 6,6 1-3-5,-3 0 0 5,-1 0-3-5,3 1-1 5,1 1-4-6,-6 3 0 6,3-2-1-3,-3 4-1 2,1 0 0-3,-8-2 1 3,9 1-2-3,-4 1 3 4,-2-4 0-6,-3 2 1 7,4 0-2-7,-9 0 2 7,0-3-2-7,-3 3 1 7,3 0-1-7,-10 0-1 6,4 0 0-5,-2 2 0 5,-1 1-1-6,1-3 0 7,10 3-1-6,-5-3 1 5,3-1-1-6,-3-4 1 6,6 0-2-4,-11-7 2 3,3 4-2-3,-1 0 2 3,-2 1 0-4,-5 2-1 6,6 2 0-6,-4-1 0 4,4 1-1-4,-4 3 1 5,-1 0 0-5,-1 3-1 5,8 1 0-6,-6-1 0 7,8 2 1-7,-2-2-1 6,9 2 0-5,-8-1 0 5,11-4 0-5,-5 3 0 6,1-1 0-6,1-1 0 5,4 4 0-5,-6 2 0 5,5-4 0-5,-5 4 0 6,6-2 0-7,1 0 0 6,2 0 0-5,-4 0 0 5,5 0 0-6,-7-2-1 6,0-1 1-5,-3 3 0 6,6-2 0-7,-14-1 0 6,9 1 1-5,-6-3-1 5,3 0 1-5,-11 0-1 5,10 0 0-5,-8 3 0 6,6-1 0-7,-7-2 1 7,4 0-2-6,-4 0 1 4,-1-4 0-4,-4 1 0 5,2 2-1-6,-4 1 1 7,4-2 0-7,-3 2 0 7,3 2 0-7,-10-2 1 7,10 0-1-6,-9 1 0 5,9 2 0-5,-5 6 1 5,10-9-1-5,-5 0 1 5,1 0-2-5,-1 0 1 4,7-7 0-3,-7 7 0 4,3 7 0-5,3-11 0 4,4 4 1-3,-7 4-1 3,7-4 1-4,-8-4-1 5,3 8 1-5,-4-3-1 6,1-1 0-7,-1 0 1 6,14 2 0-5,-10-2-1 5,11 2 0-4,1-1 0 4,3 3 0-6,-2-3 1 6,5 3-1-5,-10-3 1 4,5-1-1-4,-6 2 0 4,3 1 0-4,-7-3 1 5,10 4-1-5,-2-4 1 6,-1 1-1-6,-2-1 2 6,5-5 0-6,-6 0 1 5,-1 2 0-6,-2 0 0 6,2-2-1-5,-3 3 0 5,5 0-1-5,-3 1-1 6,8 1 1-6,-3 0-1 5,7-4 0-6,-4-1 0 6,5 2 0-6,-2-2 0 7,1-3 0-7,-6 0 0 7,2 4 0-6,-4 1 0 5,2-2 1-5,0 3-2 5,1 1 1-5,-1-1 0 5,-1 0 0-5,2 2 0 5,-1 0 0-5,1 0 0 5,-1 2 0-5,-1-2 0 4,1 2 0-4,-2-2 0 6,2 1 0-7,-6-1 2 7,3 2-2-7,-5-2 2 6,12 2 0-5,-12-2 1 6,9 1-1-7,-1 3 0 7,6-4-1-7,-9 1 0 7,8 6 0-7,-6-2-1 6,1 0 0-5,-4 2 0 6,8-1 0-6,-9 1 0 3,9-1 0-3,-2 1 0 6,-1-4 0-7,1 2 0 7,5-3 0-7,-8 1 0 6,3-1 0-5,2 0 0 5,1 1 0-4,-5 0 0 3,1-3 0-3,-1 2 1 4,4 3 0-6,-2-3 0 7,0-2 2-7,4 1 0 6,-1-1 1-4,1 0 0 3,1 2-2-4,5 1 0 4,-3 0-1-3,1-1 0 4,-3 0 0-5,0-2 0 4,-1-2 0-3,-2-3 0 3,-1 2 0-3,1-2 0 4,3-2 0-5,-3 1 1 5,3-1 0-5,0 0 1 6,2 2-1-7,1-1 1 6,-1 1-2-5,3-4 1 5,0 3 0-5,0-1 1 3,1 1-1-2,-3-3 0 5,4 3-1-7,-6-3 1 7,5 3-2-6,0 1 2 4,-1 0-2-4,2-2 1 6,-2 4 0-7,-1-4 0 7,1 2 0-7,-5-1-1 6,1 4 1-5,-2-3-1 6,1 3 0-7,-3 2 0 5,10 0 1-4,-7 0-1 5,0-1 0-4,2 1 0 4,-2-4 0-6,-2 1 0 7,-4 0 0-7,1-1 0 7,3 1 0-7,-8 3-1 7,-3-3 1-6,2 1 1 5,-3-1-1-5,0-1 0 5,0 0 0-5,3 2 1 5,-1-5-1-6,-2 4 2 6,2-2-2-6,-1 0 2 7,1 0-2-6,-6 0 0 5,2 0 1-5,3 0-1 5,6 3 0-5,-3-3 1 4,5 0-1-3,2 4 0 4,2 1 0-5,-4-7 1 5,3 7-1-5,-3 0 0 5,4 0 0-5,-4-1 0 6,5 4 0-7,-5-3 0 6,0 1 0-6,0 3 0 7,4-4 0-5,-6 3 0 3,1 0 0-4,-1 4 0 5,1-2 0-6,-6 3 0 7,6-4 0-7,-6 2 0 7,1 1 0-6,-2-2 0 4,1 2 0-4,-1 1 0 6,1 0 0-7,1 4 0 7,6-4 0-6,3 4 0 5,9-2 0-5,-13 1 0 3,2-4 0-2,1 3 0 4,-2-4 0-5,-8 3 0 6,12 1 0-6,-7-4 0 5,1 1 0-6,-1-1 0 6,1-1-1-5,-3-1 1 6,6-1 0-7,-6 0 0 6,0 1 0-5,-2-1 0 4,4-1 0-4,-8-1 1 6,1-2-1-6,-8 1 0 4,10 0 0-5,-7 0 1 6,7 0 0-5,6-2 0 5,-1 2 0-4,-5-2 1 3,3 1 0-3,-3 1-1 12,3 0-1-18,-8-2 1 6,5 0-1-1,-7 1 0 5,7-1 0-5,-4 2 1 4,7 2-1-4,-8-1 0 6,7 1 0-6,-9-2 0 6,3 0 0-7,-11 0 0 5,10-2 1-3,-5 2-1 4,5 4 0-5,3-3 1 5,2-2-1-4,-2 2 0 3,5-2 0-4,-3-4 1 5,2 1 0-5,-3 3 1 4,1 1-1-4,-3 0 0 6,6-4-1-6,0 3 0 6,7 1 1-7,-2-2-1 7,0-1 0-6,0 1 0 4,2 2 0-2,-2 0 0 1,-1-1 0-3,3 1 0 5,-2 0 0-5,-9-5 1 5,8 1-1-5,-1 1 0 5,-2 0 0-6,2-1 0 6,9-1 0-4,-7 0 0 2,8 2 0-2,-3-4 0 4,6 6 0-6,-10-1 0 7,1 2 0-6,-7 2 0 6,2 1 0-7,-5-1 0 7,10 3 0-7,-7-2-1 6,5 0 2-5,0 6-1 5,2-3 1-4,-4-1 1 4,4 2-1-6,-8-2 1 5,7 0-1-2,-7-5 2 1,4 3-2-3,-2-3 1 5,0 3 0-5,-4 1-1 5,10-4 0-5,-4 1 0 6,3 1 0-6,2-5-1 6,14-2 0-8,1 0-9 8,1-8-11-7,32-34-73 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microsoft.com/office/2011/relationships/inkAction" Target="../ink/inkAction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video" Target="https://www.youtube.com/embed/gDDFkW0a2Ew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10.jpe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oper Black" panose="0208090404030B020404" pitchFamily="18" charset="0"/>
                <a:cs typeface="Aharoni" panose="02010803020104030203" pitchFamily="2" charset="-79"/>
              </a:rPr>
              <a:t>Main Idea and Details </a:t>
            </a:r>
            <a:br>
              <a:rPr lang="en-US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en-US" sz="3600" dirty="0">
                <a:latin typeface="Cooper Black" panose="0208090404030B020404" pitchFamily="18" charset="0"/>
                <a:cs typeface="Aharoni" panose="02010803020104030203" pitchFamily="2" charset="-79"/>
              </a:rPr>
              <a:t>Day 1</a:t>
            </a:r>
            <a:endParaRPr lang="en-US" dirty="0">
              <a:latin typeface="Cooper Black" panose="0208090404030B020404" pitchFamily="18" charset="0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ooper Black" panose="0208090404030B020404" pitchFamily="18" charset="0"/>
                <a:cs typeface="Aharoni" panose="02010803020104030203" pitchFamily="2" charset="-79"/>
              </a:rPr>
              <a:t>Learning Support</a:t>
            </a:r>
          </a:p>
          <a:p>
            <a:r>
              <a:rPr lang="en-US" dirty="0">
                <a:latin typeface="Cooper Black" panose="0208090404030B020404" pitchFamily="18" charset="0"/>
                <a:cs typeface="Aharoni" panose="02010803020104030203" pitchFamily="2" charset="-79"/>
              </a:rPr>
              <a:t>Bridge Valley Elementary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1A6C4C-CE2A-4E52-9AD1-CF949014F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95">
        <p:fade/>
      </p:transition>
    </mc:Choice>
    <mc:Fallback xmlns="">
      <p:transition spd="med" advTm="9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F8436D-7987-4892-871A-4055D059D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ooper Black" panose="0208090404030B020404" pitchFamily="18" charset="0"/>
                <a:cs typeface="Aharoni" panose="02010803020104030203" pitchFamily="2" charset="-79"/>
              </a:rPr>
              <a:t>Lesson Objective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F6333-5EE6-4C88-8699-811F9D776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0900" y="2400300"/>
            <a:ext cx="5676900" cy="118110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>
                <a:latin typeface="Cooper Black" panose="0208090404030B020404" pitchFamily="18" charset="0"/>
                <a:cs typeface="Aharoni" panose="02010803020104030203" pitchFamily="2" charset="-79"/>
              </a:rPr>
              <a:t>Identify the main idea and supporting details of paragraphs within a text and of the text as a whole </a:t>
            </a:r>
          </a:p>
          <a:p>
            <a:endParaRPr 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E4372F-057B-4DE4-AC9B-B8B86A489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86">
        <p:fade/>
      </p:transition>
    </mc:Choice>
    <mc:Fallback xmlns="">
      <p:transition spd="med" advTm="15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7272F-002F-4445-9038-BD709684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Cooper Black" panose="0208090404030B020404" pitchFamily="18" charset="0"/>
              </a:rPr>
              <a:t>Model</a:t>
            </a:r>
            <a:r>
              <a:rPr lang="en-US" sz="4400">
                <a:latin typeface="Cooper Black" panose="0208090404030B020404" pitchFamily="18" charset="0"/>
              </a:rPr>
              <a:t> </a:t>
            </a:r>
            <a:r>
              <a:rPr lang="en-US" sz="4000">
                <a:latin typeface="Cooper Black" panose="0208090404030B020404" pitchFamily="18" charset="0"/>
              </a:rPr>
              <a:t>Passage</a:t>
            </a:r>
            <a:r>
              <a:rPr lang="en-US" sz="4400">
                <a:latin typeface="Cooper Black" panose="0208090404030B020404" pitchFamily="18" charset="0"/>
              </a:rPr>
              <a:t> </a:t>
            </a:r>
            <a:endParaRPr lang="en-US" sz="4400" dirty="0">
              <a:latin typeface="Cooper Black" panose="0208090404030B0204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BE6D37-CEB5-4EBA-871B-77EE98E0C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29200" y="609600"/>
            <a:ext cx="6943724" cy="6172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8BD0FC-E4E8-4BEB-88F4-BAD19E9BB9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31960" y="1247760"/>
              <a:ext cx="6404040" cy="5056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8BD0FC-E4E8-4BEB-88F4-BAD19E9BB9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2600" y="1238400"/>
                <a:ext cx="6422760" cy="50749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3B2140-C957-4E37-A0FF-0BA22DF99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9007">
        <p:fade/>
      </p:transition>
    </mc:Choice>
    <mc:Fallback xmlns="">
      <p:transition spd="med" advTm="269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2BEB-D5AF-4E7A-93AF-AA965D6D5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oper Black" panose="0208090404030B020404" pitchFamily="18" charset="0"/>
              </a:rPr>
              <a:t>Independent Practice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74D85-3CD5-4C86-A708-F23458E30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691640"/>
            <a:ext cx="4389120" cy="347472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Cooper Black" panose="0208090404030B020404" pitchFamily="18" charset="0"/>
              </a:rPr>
              <a:t>Locate and read the passage “Visiting the Statue of Liberty” </a:t>
            </a:r>
          </a:p>
          <a:p>
            <a:r>
              <a:rPr lang="en-US" sz="2400" dirty="0">
                <a:latin typeface="Cooper Black" panose="0208090404030B020404" pitchFamily="18" charset="0"/>
              </a:rPr>
              <a:t>Identify the main idea and two details from each paragraph in the passage and fill out the chart</a:t>
            </a:r>
          </a:p>
          <a:p>
            <a:r>
              <a:rPr lang="en-US" sz="2400" dirty="0">
                <a:latin typeface="Cooper Black" panose="0208090404030B020404" pitchFamily="18" charset="0"/>
              </a:rPr>
              <a:t>Upload your work to Seesaw or TEAMS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1FD788-911F-402A-B3B6-42C5DCC83F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9800" y="1464713"/>
            <a:ext cx="5963304" cy="456179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BCD1292-9AB6-4B3D-B2C0-79CE37E40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8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508">
        <p:fade/>
      </p:transition>
    </mc:Choice>
    <mc:Fallback xmlns="">
      <p:transition spd="med" advTm="48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F8436D-7987-4892-871A-4055D059D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ooper Black" panose="0208090404030B020404" pitchFamily="18" charset="0"/>
                <a:cs typeface="Aharoni" panose="02010803020104030203" pitchFamily="2" charset="-79"/>
              </a:rPr>
              <a:t>Lesson Objective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F6333-5EE6-4C88-8699-811F9D776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0900" y="2400300"/>
            <a:ext cx="5676900" cy="118110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>
                <a:latin typeface="Cooper Black" panose="0208090404030B020404" pitchFamily="18" charset="0"/>
                <a:cs typeface="Aharoni" panose="02010803020104030203" pitchFamily="2" charset="-79"/>
              </a:rPr>
              <a:t>Identify the main idea and supporting details of paragraphs within a text and of the text as a whole </a:t>
            </a:r>
          </a:p>
          <a:p>
            <a:endParaRPr lang="en-US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49821F-E56E-482D-9B11-29C3E3216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9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81">
        <p:fade/>
      </p:transition>
    </mc:Choice>
    <mc:Fallback xmlns="">
      <p:transition spd="med" advTm="15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Main Idea - BrainPOP">
            <a:hlinkClick r:id="" action="ppaction://media"/>
            <a:extLst>
              <a:ext uri="{FF2B5EF4-FFF2-40B4-BE49-F238E27FC236}">
                <a16:creationId xmlns:a16="http://schemas.microsoft.com/office/drawing/2014/main" id="{D7A85382-FABA-4E5A-BF1A-499B640140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52600" y="533400"/>
            <a:ext cx="8153400" cy="45862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3FB743-60E0-4926-B254-68B37A2526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497">
        <p:fade/>
      </p:transition>
    </mc:Choice>
    <mc:Fallback xmlns="">
      <p:transition spd="med" advTm="2804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" objId="6"/>
        <p14:pauseEvt time="280497" objId="6"/>
        <p14:stopEvt time="280497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E2D0-A513-4C5A-8E4E-281A4C641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oper Black" panose="0208090404030B020404" pitchFamily="18" charset="0"/>
                <a:cs typeface="Aharoni" panose="02010803020104030203" pitchFamily="2" charset="-79"/>
              </a:rPr>
              <a:t>Important Vocabulary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5C67D-211C-4BDD-8FA8-7EE71980E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>
                <a:latin typeface="Cooper Black" panose="0208090404030B020404" pitchFamily="18" charset="0"/>
                <a:cs typeface="Aharoni" panose="02010803020104030203" pitchFamily="2" charset="-79"/>
              </a:rPr>
              <a:t>Main idea- </a:t>
            </a:r>
            <a:r>
              <a:rPr lang="en-US" sz="2800" dirty="0">
                <a:latin typeface="Cooper Black" panose="0208090404030B020404" pitchFamily="18" charset="0"/>
                <a:cs typeface="Aharoni" panose="02010803020104030203" pitchFamily="2" charset="-79"/>
              </a:rPr>
              <a:t>most important thought, belief, or opinion</a:t>
            </a:r>
          </a:p>
          <a:p>
            <a:pPr lvl="1"/>
            <a:r>
              <a:rPr lang="en-US" sz="2400" dirty="0">
                <a:latin typeface="Cooper Black" panose="0208090404030B020404" pitchFamily="18" charset="0"/>
                <a:cs typeface="Aharoni" panose="02010803020104030203" pitchFamily="2" charset="-79"/>
              </a:rPr>
              <a:t>It is the point that author is trying to make </a:t>
            </a:r>
          </a:p>
          <a:p>
            <a:pPr lvl="1"/>
            <a:endParaRPr lang="en-US" sz="2400" dirty="0">
              <a:latin typeface="Cooper Black" panose="0208090404030B020404" pitchFamily="18" charset="0"/>
              <a:cs typeface="Aharoni" panose="02010803020104030203" pitchFamily="2" charset="-79"/>
            </a:endParaRPr>
          </a:p>
          <a:p>
            <a:r>
              <a:rPr lang="en-US" sz="2800" u="sng" dirty="0">
                <a:latin typeface="Cooper Black" panose="0208090404030B020404" pitchFamily="18" charset="0"/>
                <a:cs typeface="Aharoni" panose="02010803020104030203" pitchFamily="2" charset="-79"/>
              </a:rPr>
              <a:t>Detail-</a:t>
            </a:r>
            <a:r>
              <a:rPr lang="en-US" sz="2800" dirty="0">
                <a:latin typeface="Cooper Black" panose="0208090404030B020404" pitchFamily="18" charset="0"/>
                <a:cs typeface="Aharoni" panose="02010803020104030203" pitchFamily="2" charset="-79"/>
              </a:rPr>
              <a:t> a specific piece of information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D9FCED-AD32-4615-88FC-92CCB286B7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1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71">
        <p:fade/>
      </p:transition>
    </mc:Choice>
    <mc:Fallback xmlns="">
      <p:transition spd="med" advTm="31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O ONLINE - Play Uno Online on Poki">
            <a:extLst>
              <a:ext uri="{FF2B5EF4-FFF2-40B4-BE49-F238E27FC236}">
                <a16:creationId xmlns:a16="http://schemas.microsoft.com/office/drawing/2014/main" id="{4E9EF90B-44B9-4A02-B4C0-31D94801CF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9668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d Meyer - Hasbro Gaming Monopoly Classic Board Game, 1 ct">
            <a:extLst>
              <a:ext uri="{FF2B5EF4-FFF2-40B4-BE49-F238E27FC236}">
                <a16:creationId xmlns:a16="http://schemas.microsoft.com/office/drawing/2014/main" id="{73D5FA4C-8668-4090-BA47-4AFE0307B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78731"/>
            <a:ext cx="3556456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assic Clue Game, for Kids Ages 8 and Up, for 2-6 Players ...">
            <a:extLst>
              <a:ext uri="{FF2B5EF4-FFF2-40B4-BE49-F238E27FC236}">
                <a16:creationId xmlns:a16="http://schemas.microsoft.com/office/drawing/2014/main" id="{4AE2D4E7-47FD-422E-B6BD-AD70CF83A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838200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41B553-9942-4E34-AA54-58AD4824B1D7}"/>
              </a:ext>
            </a:extLst>
          </p:cNvPr>
          <p:cNvSpPr txBox="1"/>
          <p:nvPr/>
        </p:nvSpPr>
        <p:spPr>
          <a:xfrm>
            <a:off x="2895600" y="4495800"/>
            <a:ext cx="563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oper Black" panose="0208090404030B020404" pitchFamily="18" charset="0"/>
              </a:rPr>
              <a:t>UNO is my favorite game because…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oper Black" panose="0208090404030B020404" pitchFamily="18" charset="0"/>
              </a:rPr>
              <a:t>It’s easy to learn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oper Black" panose="0208090404030B020404" pitchFamily="18" charset="0"/>
              </a:rPr>
              <a:t>You can play it with more than one person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oper Black" panose="0208090404030B020404" pitchFamily="18" charset="0"/>
              </a:rPr>
              <a:t>It has to do with numbers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5CEADF-95CC-4720-94D0-9152C6C55C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29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28">
        <p:fade/>
      </p:transition>
    </mc:Choice>
    <mc:Fallback xmlns="">
      <p:transition spd="med" advTm="34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90EF-B7E7-49BC-9022-0FABE672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Cooper Black" panose="0208090404030B020404" pitchFamily="18" charset="0"/>
                <a:cs typeface="Aharoni" panose="02010803020104030203" pitchFamily="2" charset="-79"/>
              </a:rPr>
              <a:t>Topic: UNO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D519D-D0F1-4345-ACC0-41F68DD967FB}"/>
              </a:ext>
            </a:extLst>
          </p:cNvPr>
          <p:cNvSpPr txBox="1"/>
          <p:nvPr/>
        </p:nvSpPr>
        <p:spPr>
          <a:xfrm>
            <a:off x="800100" y="3244334"/>
            <a:ext cx="2362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Easy to learn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CCF46-44A8-416A-B053-438818D4C300}"/>
              </a:ext>
            </a:extLst>
          </p:cNvPr>
          <p:cNvSpPr txBox="1"/>
          <p:nvPr/>
        </p:nvSpPr>
        <p:spPr>
          <a:xfrm>
            <a:off x="3352800" y="3194566"/>
            <a:ext cx="3048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Play with more than one person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61D4D-2517-47BC-A8AF-AD09600D3B65}"/>
              </a:ext>
            </a:extLst>
          </p:cNvPr>
          <p:cNvSpPr txBox="1"/>
          <p:nvPr/>
        </p:nvSpPr>
        <p:spPr>
          <a:xfrm>
            <a:off x="6705600" y="3282434"/>
            <a:ext cx="3505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Has to do with numbers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10890-0212-448E-A125-36EB5B6925C7}"/>
              </a:ext>
            </a:extLst>
          </p:cNvPr>
          <p:cNvSpPr txBox="1"/>
          <p:nvPr/>
        </p:nvSpPr>
        <p:spPr>
          <a:xfrm>
            <a:off x="2486025" y="4236243"/>
            <a:ext cx="60198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ighlight>
                  <a:srgbClr val="FFFF00"/>
                </a:highlight>
                <a:latin typeface="Cooper Black" panose="0208090404030B020404" pitchFamily="18" charset="0"/>
              </a:rPr>
              <a:t>Supporting Details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0D99C0-C204-4BE0-AE29-792696B7D1A2}"/>
              </a:ext>
            </a:extLst>
          </p:cNvPr>
          <p:cNvCxnSpPr>
            <a:cxnSpLocks/>
          </p:cNvCxnSpPr>
          <p:nvPr/>
        </p:nvCxnSpPr>
        <p:spPr>
          <a:xfrm flipH="1" flipV="1">
            <a:off x="2514600" y="3733801"/>
            <a:ext cx="1143001" cy="413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1DE4AE-6F48-4C65-BC0A-6827B1483CFB}"/>
              </a:ext>
            </a:extLst>
          </p:cNvPr>
          <p:cNvCxnSpPr/>
          <p:nvPr/>
        </p:nvCxnSpPr>
        <p:spPr>
          <a:xfrm flipV="1">
            <a:off x="5029200" y="3840897"/>
            <a:ext cx="0" cy="357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0D69D3-6D5F-4E90-B757-6B69228549A5}"/>
              </a:ext>
            </a:extLst>
          </p:cNvPr>
          <p:cNvCxnSpPr/>
          <p:nvPr/>
        </p:nvCxnSpPr>
        <p:spPr>
          <a:xfrm flipV="1">
            <a:off x="6858000" y="3733800"/>
            <a:ext cx="533400" cy="464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1F338D-4511-43A7-A71A-9D07B6258B9C}"/>
              </a:ext>
            </a:extLst>
          </p:cNvPr>
          <p:cNvSpPr txBox="1"/>
          <p:nvPr/>
        </p:nvSpPr>
        <p:spPr>
          <a:xfrm>
            <a:off x="1447800" y="2486978"/>
            <a:ext cx="8458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highlight>
                  <a:srgbClr val="FF0000"/>
                </a:highlight>
                <a:latin typeface="Cooper Black" panose="0208090404030B020404" pitchFamily="18" charset="0"/>
                <a:cs typeface="Aharoni" panose="02010803020104030203" pitchFamily="2" charset="-79"/>
              </a:rPr>
              <a:t>Main Idea</a:t>
            </a:r>
            <a:r>
              <a:rPr lang="en-US" sz="2000" b="1" dirty="0">
                <a:latin typeface="Cooper Black" panose="0208090404030B020404" pitchFamily="18" charset="0"/>
                <a:cs typeface="Aharoni" panose="02010803020104030203" pitchFamily="2" charset="-79"/>
              </a:rPr>
              <a:t>: UNO is a great game to play. 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9A201A4-6C27-44BD-BB0A-167AA13436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2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480">
        <p:fade/>
      </p:transition>
    </mc:Choice>
    <mc:Fallback xmlns="">
      <p:transition spd="med" advTm="52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3FA-FD44-485C-AC21-72CFF9C5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oper Black" panose="0208090404030B020404" pitchFamily="18" charset="0"/>
              </a:rPr>
              <a:t>Topic: Plants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B04A2-3EAE-4A9A-B487-BA38021F9EC1}"/>
              </a:ext>
            </a:extLst>
          </p:cNvPr>
          <p:cNvSpPr txBox="1"/>
          <p:nvPr/>
        </p:nvSpPr>
        <p:spPr>
          <a:xfrm>
            <a:off x="800100" y="3244334"/>
            <a:ext cx="2362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Plants need sunlight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4FC10-DD3D-44FF-A66B-76B527F5A88E}"/>
              </a:ext>
            </a:extLst>
          </p:cNvPr>
          <p:cNvSpPr txBox="1"/>
          <p:nvPr/>
        </p:nvSpPr>
        <p:spPr>
          <a:xfrm>
            <a:off x="3352800" y="3194566"/>
            <a:ext cx="3048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Plants need water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D687F-37F1-4DF4-A636-B219D167E97C}"/>
              </a:ext>
            </a:extLst>
          </p:cNvPr>
          <p:cNvSpPr txBox="1"/>
          <p:nvPr/>
        </p:nvSpPr>
        <p:spPr>
          <a:xfrm>
            <a:off x="6705600" y="3282434"/>
            <a:ext cx="3505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 panose="0208090404030B020404" pitchFamily="18" charset="0"/>
              </a:rPr>
              <a:t>Plants need soil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B4DFC-02FA-41CE-8635-EFA74282D4C2}"/>
              </a:ext>
            </a:extLst>
          </p:cNvPr>
          <p:cNvSpPr txBox="1"/>
          <p:nvPr/>
        </p:nvSpPr>
        <p:spPr>
          <a:xfrm>
            <a:off x="2324101" y="4240530"/>
            <a:ext cx="60198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ighlight>
                  <a:srgbClr val="FFFF00"/>
                </a:highlight>
                <a:latin typeface="Cooper Black" panose="0208090404030B020404" pitchFamily="18" charset="0"/>
              </a:rPr>
              <a:t>Supporting Details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FA2269-0581-4538-80FB-4F8AFE239CE3}"/>
              </a:ext>
            </a:extLst>
          </p:cNvPr>
          <p:cNvCxnSpPr>
            <a:cxnSpLocks/>
          </p:cNvCxnSpPr>
          <p:nvPr/>
        </p:nvCxnSpPr>
        <p:spPr>
          <a:xfrm flipH="1" flipV="1">
            <a:off x="3200401" y="3933052"/>
            <a:ext cx="457201" cy="214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E57791-B49B-42D2-A153-AF3BEC3F9891}"/>
              </a:ext>
            </a:extLst>
          </p:cNvPr>
          <p:cNvCxnSpPr>
            <a:cxnSpLocks/>
          </p:cNvCxnSpPr>
          <p:nvPr/>
        </p:nvCxnSpPr>
        <p:spPr>
          <a:xfrm flipV="1">
            <a:off x="5029200" y="3733800"/>
            <a:ext cx="0" cy="464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9786B8-31FA-4310-8831-6C8BA2259B59}"/>
              </a:ext>
            </a:extLst>
          </p:cNvPr>
          <p:cNvCxnSpPr/>
          <p:nvPr/>
        </p:nvCxnSpPr>
        <p:spPr>
          <a:xfrm flipV="1">
            <a:off x="6858000" y="3733800"/>
            <a:ext cx="533400" cy="464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42D1B6-F457-48B3-8076-415EA4B935F6}"/>
              </a:ext>
            </a:extLst>
          </p:cNvPr>
          <p:cNvSpPr txBox="1"/>
          <p:nvPr/>
        </p:nvSpPr>
        <p:spPr>
          <a:xfrm>
            <a:off x="1447800" y="2486978"/>
            <a:ext cx="8458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highlight>
                  <a:srgbClr val="FF0000"/>
                </a:highlight>
                <a:latin typeface="Cooper Black" panose="0208090404030B020404" pitchFamily="18" charset="0"/>
                <a:cs typeface="Aharoni" panose="02010803020104030203" pitchFamily="2" charset="-79"/>
              </a:rPr>
              <a:t>Main Idea: </a:t>
            </a:r>
            <a:r>
              <a:rPr lang="en-US" sz="2000" b="1" dirty="0">
                <a:latin typeface="Cooper Black" panose="0208090404030B020404" pitchFamily="18" charset="0"/>
                <a:cs typeface="Aharoni" panose="02010803020104030203" pitchFamily="2" charset="-79"/>
              </a:rPr>
              <a:t>Plants need many things to grow 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12C0592-112A-428A-841E-C7CECBB41B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5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638">
        <p:fade/>
      </p:transition>
    </mc:Choice>
    <mc:Fallback xmlns="">
      <p:transition spd="med" advTm="55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8DEA-9E4D-4849-BFC5-C26CDBC0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Cooper Black" panose="0208090404030B020404" pitchFamily="18" charset="0"/>
              </a:rPr>
              <a:t>Independent Practice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453C14B-9467-454E-9885-E5334D1FA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oper Black" panose="0208090404030B020404" pitchFamily="18" charset="0"/>
              </a:rPr>
              <a:t>Think about your favorite </a:t>
            </a:r>
            <a:r>
              <a:rPr lang="en-US" sz="2000" u="sng" dirty="0">
                <a:latin typeface="Cooper Black" panose="0208090404030B020404" pitchFamily="18" charset="0"/>
              </a:rPr>
              <a:t>Food </a:t>
            </a:r>
            <a:r>
              <a:rPr lang="en-US" sz="2000" dirty="0">
                <a:latin typeface="Cooper Black" panose="0208090404030B020404" pitchFamily="18" charset="0"/>
              </a:rPr>
              <a:t>and </a:t>
            </a:r>
            <a:r>
              <a:rPr lang="en-US" sz="2000" u="sng" dirty="0">
                <a:latin typeface="Cooper Black" panose="0208090404030B020404" pitchFamily="18" charset="0"/>
              </a:rPr>
              <a:t>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oper Black" panose="0208090404030B020404" pitchFamily="18" charset="0"/>
              </a:rPr>
              <a:t>Fill out the main idea and details chart for each of your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oper Black" panose="0208090404030B020404" pitchFamily="18" charset="0"/>
              </a:rPr>
              <a:t>Upload your work to Seesaw or TEAMS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8E1B23-D8B0-447F-8E65-52C53597738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133600"/>
            <a:ext cx="5943600" cy="203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6260D4-F7C4-4830-9F37-C0AA4310848C}"/>
              </a:ext>
            </a:extLst>
          </p:cNvPr>
          <p:cNvSpPr txBox="1"/>
          <p:nvPr/>
        </p:nvSpPr>
        <p:spPr>
          <a:xfrm>
            <a:off x="7543800" y="178040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Food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B65F15-DEB4-4818-AA0E-9C1CFBC7EF64}"/>
              </a:ext>
            </a:extLst>
          </p:cNvPr>
          <p:cNvSpPr txBox="1"/>
          <p:nvPr/>
        </p:nvSpPr>
        <p:spPr>
          <a:xfrm>
            <a:off x="6248400" y="2209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French Fries 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E12783D-BB29-4A55-8D25-E20AF88F8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573">
        <p:fade/>
      </p:transition>
    </mc:Choice>
    <mc:Fallback xmlns="">
      <p:transition spd="med" advTm="55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15D448-BEC2-46B7-B6BD-A6E3942E14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oper Black" panose="0208090404030B020404" pitchFamily="18" charset="0"/>
                <a:cs typeface="Aharoni" panose="02010803020104030203" pitchFamily="2" charset="-79"/>
              </a:rPr>
              <a:t>Main Idea and Details </a:t>
            </a:r>
            <a:br>
              <a:rPr lang="en-US" dirty="0">
                <a:latin typeface="Cooper Black" panose="0208090404030B020404" pitchFamily="18" charset="0"/>
                <a:cs typeface="Aharoni" panose="02010803020104030203" pitchFamily="2" charset="-79"/>
              </a:rPr>
            </a:br>
            <a:r>
              <a:rPr lang="en-US" sz="3600" dirty="0">
                <a:latin typeface="Cooper Black" panose="0208090404030B020404" pitchFamily="18" charset="0"/>
                <a:cs typeface="Aharoni" panose="02010803020104030203" pitchFamily="2" charset="-79"/>
              </a:rPr>
              <a:t>Day 2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BD10984-94BD-42B4-9FE9-F02682FC54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ooper Black" panose="0208090404030B020404" pitchFamily="18" charset="0"/>
                <a:cs typeface="Aharoni" panose="02010803020104030203" pitchFamily="2" charset="-79"/>
              </a:rPr>
              <a:t>Learning Support</a:t>
            </a:r>
          </a:p>
          <a:p>
            <a:r>
              <a:rPr lang="en-US" dirty="0">
                <a:latin typeface="Cooper Black" panose="0208090404030B020404" pitchFamily="18" charset="0"/>
                <a:cs typeface="Aharoni" panose="02010803020104030203" pitchFamily="2" charset="-79"/>
              </a:rPr>
              <a:t>Bridge Valley Elementary 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ED4326F-C077-485A-B62E-A181F680B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81">
        <p:fade/>
      </p:transition>
    </mc:Choice>
    <mc:Fallback xmlns="">
      <p:transition spd="med" advTm="7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0.8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1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6.5|2.9|4.2"/>
</p:tagLst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E01EA6708D34BB97218901FC4BD22" ma:contentTypeVersion="15" ma:contentTypeDescription="Create a new document." ma:contentTypeScope="" ma:versionID="2c73aa5c170c6e128ceaf1d562522f14">
  <xsd:schema xmlns:xsd="http://www.w3.org/2001/XMLSchema" xmlns:xs="http://www.w3.org/2001/XMLSchema" xmlns:p="http://schemas.microsoft.com/office/2006/metadata/properties" xmlns:ns1="http://schemas.microsoft.com/sharepoint/v3" xmlns:ns3="a610dad2-19c7-401d-a3e7-9acfb4df3e4b" xmlns:ns4="275431b4-9d61-4075-b31d-1091538f0bc5" targetNamespace="http://schemas.microsoft.com/office/2006/metadata/properties" ma:root="true" ma:fieldsID="dd747cf45adc603fab74d6798f982a06" ns1:_="" ns3:_="" ns4:_="">
    <xsd:import namespace="http://schemas.microsoft.com/sharepoint/v3"/>
    <xsd:import namespace="a610dad2-19c7-401d-a3e7-9acfb4df3e4b"/>
    <xsd:import namespace="275431b4-9d61-4075-b31d-1091538f0bc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0dad2-19c7-401d-a3e7-9acfb4df3e4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431b4-9d61-4075-b31d-1091538f0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5630F7B-C351-42BE-935E-A9D86A209A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610dad2-19c7-401d-a3e7-9acfb4df3e4b"/>
    <ds:schemaRef ds:uri="275431b4-9d61-4075-b31d-1091538f0b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275431b4-9d61-4075-b31d-1091538f0bc5"/>
    <ds:schemaRef ds:uri="a610dad2-19c7-401d-a3e7-9acfb4df3e4b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246</Words>
  <Application>Microsoft Office PowerPoint</Application>
  <PresentationFormat>Widescreen</PresentationFormat>
  <Paragraphs>42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Cooper Black</vt:lpstr>
      <vt:lpstr>Times New Roman</vt:lpstr>
      <vt:lpstr>Children Friends 16x9</vt:lpstr>
      <vt:lpstr>Main Idea and Details  Day 1</vt:lpstr>
      <vt:lpstr>Lesson Objective </vt:lpstr>
      <vt:lpstr>PowerPoint Presentation</vt:lpstr>
      <vt:lpstr>Important Vocabulary </vt:lpstr>
      <vt:lpstr>PowerPoint Presentation</vt:lpstr>
      <vt:lpstr>Topic: UNO</vt:lpstr>
      <vt:lpstr>Topic: Plants </vt:lpstr>
      <vt:lpstr>Independent Practice </vt:lpstr>
      <vt:lpstr>Main Idea and Details  Day 2</vt:lpstr>
      <vt:lpstr>Lesson Objective </vt:lpstr>
      <vt:lpstr>Model Passage </vt:lpstr>
      <vt:lpstr>Independent Practice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Idea and Details  Day 1</dc:title>
  <dc:creator>MARTINI, JENA L</dc:creator>
  <cp:lastModifiedBy>FITZGERALD, TINA</cp:lastModifiedBy>
  <cp:revision>2</cp:revision>
  <dcterms:created xsi:type="dcterms:W3CDTF">2020-05-03T11:06:07Z</dcterms:created>
  <dcterms:modified xsi:type="dcterms:W3CDTF">2020-05-03T16:09:09Z</dcterms:modified>
</cp:coreProperties>
</file>